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1220"/>
    <a:srgbClr val="FEC89A"/>
    <a:srgbClr val="8A5A44"/>
    <a:srgbClr val="FBC4AB"/>
    <a:srgbClr val="FFB5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782" y="17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BC5AA-A2FD-49D8-A7B0-419212C80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A8AE0F-1F12-4DB7-99B1-C4D3997B3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C6020-FD7B-4BA9-A0F0-5C1DF1351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611D-C437-48DA-A76D-B0D50D48922D}" type="datetimeFigureOut">
              <a:rPr lang="en-MY" smtClean="0"/>
              <a:t>28/12/2021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54C22-0EC9-4594-BCFF-857223527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383D7-9C35-4467-A574-A49772CC0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8BC-6A0D-4E84-8F5B-A527BA62C2D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6709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3A893-B401-48AA-B412-F5F3654A6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46335E-3C2C-476F-9941-7DA029C82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F7F6B-FF5D-4735-879C-5293A47FA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611D-C437-48DA-A76D-B0D50D48922D}" type="datetimeFigureOut">
              <a:rPr lang="en-MY" smtClean="0"/>
              <a:t>28/12/2021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5419C-E4E0-4978-A1E9-19395ACBA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7B3F4-D540-405A-B78D-C1976E2D5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8BC-6A0D-4E84-8F5B-A527BA62C2D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1142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16197A-5763-43C0-A86D-58B720BB80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C59828-1D0E-48EB-9EEC-3213FE008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91268-482C-4B8C-9161-E7EDF9D5E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611D-C437-48DA-A76D-B0D50D48922D}" type="datetimeFigureOut">
              <a:rPr lang="en-MY" smtClean="0"/>
              <a:t>28/12/2021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F401E-E24B-41DD-96DC-C9B47CE67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93FD0-381F-4F33-A608-F2B4FED2B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8BC-6A0D-4E84-8F5B-A527BA62C2D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4466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2F94D-E7C1-4F21-A38D-A9B02CFF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3D1F6-38CA-4CD2-8162-ED8309D00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3D62F-A266-4F4B-8671-B51769B15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611D-C437-48DA-A76D-B0D50D48922D}" type="datetimeFigureOut">
              <a:rPr lang="en-MY" smtClean="0"/>
              <a:t>28/12/2021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05BE8-0D0D-4B6F-81D5-F83C258AC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8D00A-63DF-43CC-A09D-192D05055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8BC-6A0D-4E84-8F5B-A527BA62C2D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8959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E8A4B-48E7-4489-A821-5A3D99E7C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96552-AC89-415D-9023-E1BF1E572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80261-07C7-4991-8EF3-153836749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611D-C437-48DA-A76D-B0D50D48922D}" type="datetimeFigureOut">
              <a:rPr lang="en-MY" smtClean="0"/>
              <a:t>28/12/2021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AC4AB-D88D-4E90-9160-792901532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1717A-29C2-4ED6-A4C3-BDA44DCDB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8BC-6A0D-4E84-8F5B-A527BA62C2D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4492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4610B-2BB7-4F65-8588-DED0AF7E1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98215-A0FD-459E-BEA4-0873B18C59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CC6FCC-04A5-4343-A1D6-0481B72B3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B43204-44A8-46F9-BD10-52A1BCF08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611D-C437-48DA-A76D-B0D50D48922D}" type="datetimeFigureOut">
              <a:rPr lang="en-MY" smtClean="0"/>
              <a:t>28/12/2021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2CBF2A-1489-4574-99BA-0F34E2E0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B3A868-B656-4BBF-A782-6E26360E6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8BC-6A0D-4E84-8F5B-A527BA62C2D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11091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486DF-AEB8-48C6-BE49-1D0E3841B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19EF6A-FEF6-41E3-98D7-917593A5E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D11E8-7300-43F9-86B5-726E54213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4F316C-58B9-4925-8C19-DB659D0E00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BAE276-949B-438E-A5D0-DB88AAE707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8E478A-07F8-457A-AB01-36BC94B7E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611D-C437-48DA-A76D-B0D50D48922D}" type="datetimeFigureOut">
              <a:rPr lang="en-MY" smtClean="0"/>
              <a:t>28/12/2021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E47AB4-D9EA-4CB5-8E23-145F5C975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B6C97E-EA1C-46A3-A954-82CB2569F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8BC-6A0D-4E84-8F5B-A527BA62C2D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35723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120B8-6111-4F43-9D0C-8D1D5A74E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9815B3-E999-4A6B-89FE-3EE5A2A2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611D-C437-48DA-A76D-B0D50D48922D}" type="datetimeFigureOut">
              <a:rPr lang="en-MY" smtClean="0"/>
              <a:t>28/12/2021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0119AE-5DAE-4ED2-8FE6-9AEB8B38A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2FB51-DD1D-4762-ACA8-575A68D4A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8BC-6A0D-4E84-8F5B-A527BA62C2D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6899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B5179B-A508-405D-B1CC-FBBBB4DE9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611D-C437-48DA-A76D-B0D50D48922D}" type="datetimeFigureOut">
              <a:rPr lang="en-MY" smtClean="0"/>
              <a:t>28/12/2021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BEBB1E-B430-4063-964C-F271D15DE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24BB2-F254-445E-B627-D70FD8F4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8BC-6A0D-4E84-8F5B-A527BA62C2D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8635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84079-E690-4867-BB06-9A6724EC1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7F8E8-19D3-446B-9FB7-6BDB60AC8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F19E2D-07E8-4CA5-A798-A781A2F1B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363B08-548A-4751-A634-F07B13FB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611D-C437-48DA-A76D-B0D50D48922D}" type="datetimeFigureOut">
              <a:rPr lang="en-MY" smtClean="0"/>
              <a:t>28/12/2021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FE0107-8868-4AC6-895B-BA531931C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1030A-016E-427C-B9EF-9F2ADD69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8BC-6A0D-4E84-8F5B-A527BA62C2D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9790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96B39-DD15-43DC-A640-BC814845B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527A73-11EF-4B1D-93CB-6449D7207E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B43BBF-B297-445D-BF9D-B88CDAC7B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BBB45-842E-4BF8-8553-EAA088902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611D-C437-48DA-A76D-B0D50D48922D}" type="datetimeFigureOut">
              <a:rPr lang="en-MY" smtClean="0"/>
              <a:t>28/12/2021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FF4D54-D5E8-4612-AAE7-2F20A043B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EC511-DDD2-4219-8638-BA2BBEEEE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C8BC-6A0D-4E84-8F5B-A527BA62C2D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22155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CB9FFD-C850-402B-A661-866B939AD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CA5339-C558-4563-9CE9-6987835C6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89D4A-E60E-4C32-BA22-54F74DF5A9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7611D-C437-48DA-A76D-B0D50D48922D}" type="datetimeFigureOut">
              <a:rPr lang="en-MY" smtClean="0"/>
              <a:t>28/12/2021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B1D88-25FF-4180-98B5-7C799BBA6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EC4D1-47F6-47F3-BB14-F4D61E5A15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CC8BC-6A0D-4E84-8F5B-A527BA62C2D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1058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13" Type="http://schemas.openxmlformats.org/officeDocument/2006/relationships/image" Target="../media/image9.png"/><Relationship Id="rId3" Type="http://schemas.openxmlformats.org/officeDocument/2006/relationships/audio" Target="../media/audio2.wav"/><Relationship Id="rId7" Type="http://schemas.openxmlformats.org/officeDocument/2006/relationships/image" Target="../media/image3.emf"/><Relationship Id="rId12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7.emf"/><Relationship Id="rId5" Type="http://schemas.openxmlformats.org/officeDocument/2006/relationships/audio" Target="../media/audio4.wav"/><Relationship Id="rId10" Type="http://schemas.openxmlformats.org/officeDocument/2006/relationships/image" Target="../media/image6.emf"/><Relationship Id="rId4" Type="http://schemas.openxmlformats.org/officeDocument/2006/relationships/audio" Target="../media/audio3.wav"/><Relationship Id="rId9" Type="http://schemas.openxmlformats.org/officeDocument/2006/relationships/image" Target="../media/image5.emf"/><Relationship Id="rId1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9.png"/><Relationship Id="rId3" Type="http://schemas.openxmlformats.org/officeDocument/2006/relationships/audio" Target="../media/audio2.wav"/><Relationship Id="rId7" Type="http://schemas.openxmlformats.org/officeDocument/2006/relationships/image" Target="../media/image3.emf"/><Relationship Id="rId12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7.emf"/><Relationship Id="rId5" Type="http://schemas.openxmlformats.org/officeDocument/2006/relationships/audio" Target="../media/audio4.wav"/><Relationship Id="rId10" Type="http://schemas.openxmlformats.org/officeDocument/2006/relationships/image" Target="../media/image6.emf"/><Relationship Id="rId4" Type="http://schemas.openxmlformats.org/officeDocument/2006/relationships/audio" Target="../media/audio3.wav"/><Relationship Id="rId9" Type="http://schemas.openxmlformats.org/officeDocument/2006/relationships/image" Target="../media/image12.png"/><Relationship Id="rId1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9.png"/><Relationship Id="rId3" Type="http://schemas.openxmlformats.org/officeDocument/2006/relationships/audio" Target="../media/audio2.wav"/><Relationship Id="rId7" Type="http://schemas.openxmlformats.org/officeDocument/2006/relationships/image" Target="../media/image3.emf"/><Relationship Id="rId12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7.emf"/><Relationship Id="rId5" Type="http://schemas.openxmlformats.org/officeDocument/2006/relationships/audio" Target="../media/audio4.wav"/><Relationship Id="rId10" Type="http://schemas.openxmlformats.org/officeDocument/2006/relationships/image" Target="../media/image14.png"/><Relationship Id="rId4" Type="http://schemas.openxmlformats.org/officeDocument/2006/relationships/audio" Target="../media/audio3.wav"/><Relationship Id="rId9" Type="http://schemas.openxmlformats.org/officeDocument/2006/relationships/image" Target="../media/image12.png"/><Relationship Id="rId1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13" Type="http://schemas.openxmlformats.org/officeDocument/2006/relationships/image" Target="../media/image12.png"/><Relationship Id="rId3" Type="http://schemas.openxmlformats.org/officeDocument/2006/relationships/audio" Target="../media/audio2.wav"/><Relationship Id="rId7" Type="http://schemas.openxmlformats.org/officeDocument/2006/relationships/image" Target="../media/image16.png"/><Relationship Id="rId12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3.png"/><Relationship Id="rId5" Type="http://schemas.openxmlformats.org/officeDocument/2006/relationships/audio" Target="../media/audio4.wav"/><Relationship Id="rId15" Type="http://schemas.openxmlformats.org/officeDocument/2006/relationships/image" Target="../media/image18.png"/><Relationship Id="rId10" Type="http://schemas.openxmlformats.org/officeDocument/2006/relationships/image" Target="../media/image10.emf"/><Relationship Id="rId4" Type="http://schemas.openxmlformats.org/officeDocument/2006/relationships/audio" Target="../media/audio3.wav"/><Relationship Id="rId9" Type="http://schemas.openxmlformats.org/officeDocument/2006/relationships/image" Target="../media/image9.png"/><Relationship Id="rId1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13" Type="http://schemas.openxmlformats.org/officeDocument/2006/relationships/image" Target="../media/image12.png"/><Relationship Id="rId3" Type="http://schemas.openxmlformats.org/officeDocument/2006/relationships/audio" Target="../media/audio2.wav"/><Relationship Id="rId7" Type="http://schemas.openxmlformats.org/officeDocument/2006/relationships/image" Target="../media/image16.png"/><Relationship Id="rId12" Type="http://schemas.openxmlformats.org/officeDocument/2006/relationships/image" Target="../media/image2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9.png"/><Relationship Id="rId5" Type="http://schemas.openxmlformats.org/officeDocument/2006/relationships/audio" Target="../media/audio4.wav"/><Relationship Id="rId15" Type="http://schemas.openxmlformats.org/officeDocument/2006/relationships/image" Target="../media/image18.png"/><Relationship Id="rId10" Type="http://schemas.openxmlformats.org/officeDocument/2006/relationships/image" Target="../media/image10.emf"/><Relationship Id="rId4" Type="http://schemas.openxmlformats.org/officeDocument/2006/relationships/audio" Target="../media/audio3.wav"/><Relationship Id="rId9" Type="http://schemas.openxmlformats.org/officeDocument/2006/relationships/image" Target="../media/image9.png"/><Relationship Id="rId1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13" Type="http://schemas.openxmlformats.org/officeDocument/2006/relationships/image" Target="../media/image22.png"/><Relationship Id="rId3" Type="http://schemas.openxmlformats.org/officeDocument/2006/relationships/audio" Target="../media/audio2.wav"/><Relationship Id="rId7" Type="http://schemas.openxmlformats.org/officeDocument/2006/relationships/image" Target="../media/image16.png"/><Relationship Id="rId12" Type="http://schemas.openxmlformats.org/officeDocument/2006/relationships/image" Target="../media/image2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1.png"/><Relationship Id="rId5" Type="http://schemas.openxmlformats.org/officeDocument/2006/relationships/audio" Target="../media/audio4.wav"/><Relationship Id="rId15" Type="http://schemas.openxmlformats.org/officeDocument/2006/relationships/image" Target="../media/image18.png"/><Relationship Id="rId10" Type="http://schemas.openxmlformats.org/officeDocument/2006/relationships/image" Target="../media/image10.emf"/><Relationship Id="rId4" Type="http://schemas.openxmlformats.org/officeDocument/2006/relationships/audio" Target="../media/audio3.wav"/><Relationship Id="rId9" Type="http://schemas.openxmlformats.org/officeDocument/2006/relationships/image" Target="../media/image9.png"/><Relationship Id="rId1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821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3">
            <a:extLst>
              <a:ext uri="{FF2B5EF4-FFF2-40B4-BE49-F238E27FC236}">
                <a16:creationId xmlns:a16="http://schemas.microsoft.com/office/drawing/2014/main" id="{69FDA21F-807A-43B7-BC85-5101AD9A55C5}"/>
              </a:ext>
            </a:extLst>
          </p:cNvPr>
          <p:cNvSpPr txBox="1"/>
          <p:nvPr/>
        </p:nvSpPr>
        <p:spPr>
          <a:xfrm>
            <a:off x="9944549" y="5261544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茶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sp>
        <p:nvSpPr>
          <p:cNvPr id="22" name="TextBox 2">
            <a:extLst>
              <a:ext uri="{FF2B5EF4-FFF2-40B4-BE49-F238E27FC236}">
                <a16:creationId xmlns:a16="http://schemas.microsoft.com/office/drawing/2014/main" id="{9F177D63-4705-4A0C-9C5A-72D02122B36C}"/>
              </a:ext>
            </a:extLst>
          </p:cNvPr>
          <p:cNvSpPr txBox="1"/>
          <p:nvPr/>
        </p:nvSpPr>
        <p:spPr>
          <a:xfrm>
            <a:off x="7087891" y="5261544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草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A18FB8ED-6FA8-4771-BA49-7D48BF0A24E6}"/>
              </a:ext>
            </a:extLst>
          </p:cNvPr>
          <p:cNvSpPr txBox="1"/>
          <p:nvPr/>
        </p:nvSpPr>
        <p:spPr>
          <a:xfrm>
            <a:off x="4231233" y="5261544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花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pic>
        <p:nvPicPr>
          <p:cNvPr id="6" name="sign">
            <a:extLst>
              <a:ext uri="{FF2B5EF4-FFF2-40B4-BE49-F238E27FC236}">
                <a16:creationId xmlns:a16="http://schemas.microsoft.com/office/drawing/2014/main" id="{A458D2C4-5583-4895-BDBC-1870934DCF8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1029"/>
          <a:stretch/>
        </p:blipFill>
        <p:spPr>
          <a:xfrm>
            <a:off x="7744767" y="2684"/>
            <a:ext cx="2296767" cy="2480539"/>
          </a:xfrm>
          <a:prstGeom prst="rect">
            <a:avLst/>
          </a:prstGeom>
        </p:spPr>
      </p:pic>
      <p:pic>
        <p:nvPicPr>
          <p:cNvPr id="8" name="box1">
            <a:extLst>
              <a:ext uri="{FF2B5EF4-FFF2-40B4-BE49-F238E27FC236}">
                <a16:creationId xmlns:a16="http://schemas.microsoft.com/office/drawing/2014/main" id="{030C8FF4-CCB0-4AAD-AA08-CD486C4D1A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82733" y="4582173"/>
            <a:ext cx="2328052" cy="196834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box2">
            <a:extLst>
              <a:ext uri="{FF2B5EF4-FFF2-40B4-BE49-F238E27FC236}">
                <a16:creationId xmlns:a16="http://schemas.microsoft.com/office/drawing/2014/main" id="{997440C3-1F44-463A-910F-BE93814432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39391" y="4582173"/>
            <a:ext cx="2328052" cy="196834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0" name="box3">
            <a:extLst>
              <a:ext uri="{FF2B5EF4-FFF2-40B4-BE49-F238E27FC236}">
                <a16:creationId xmlns:a16="http://schemas.microsoft.com/office/drawing/2014/main" id="{0F7913F2-B451-4144-858B-F717EC6EE40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96049" y="4582173"/>
            <a:ext cx="2328052" cy="196834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1" name="box L">
            <a:extLst>
              <a:ext uri="{FF2B5EF4-FFF2-40B4-BE49-F238E27FC236}">
                <a16:creationId xmlns:a16="http://schemas.microsoft.com/office/drawing/2014/main" id="{A22BA7BA-E330-4003-B5C0-34E3769197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60802" y="4550602"/>
            <a:ext cx="2093325" cy="199991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8" name="pig">
            <a:extLst>
              <a:ext uri="{FF2B5EF4-FFF2-40B4-BE49-F238E27FC236}">
                <a16:creationId xmlns:a16="http://schemas.microsoft.com/office/drawing/2014/main" id="{0B0AED39-06DF-4B4A-8328-1CDC13E1F00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02" y="2804954"/>
            <a:ext cx="1599380" cy="1967722"/>
          </a:xfrm>
          <a:prstGeom prst="rect">
            <a:avLst/>
          </a:prstGeom>
        </p:spPr>
      </p:pic>
      <p:sp>
        <p:nvSpPr>
          <p:cNvPr id="24" name="sign word">
            <a:extLst>
              <a:ext uri="{FF2B5EF4-FFF2-40B4-BE49-F238E27FC236}">
                <a16:creationId xmlns:a16="http://schemas.microsoft.com/office/drawing/2014/main" id="{3F8B0570-C35D-45AE-AE8C-0D5A15780B2D}"/>
              </a:ext>
            </a:extLst>
          </p:cNvPr>
          <p:cNvSpPr txBox="1"/>
          <p:nvPr/>
        </p:nvSpPr>
        <p:spPr>
          <a:xfrm>
            <a:off x="8377624" y="956244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花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pic>
        <p:nvPicPr>
          <p:cNvPr id="13" name="start button">
            <a:extLst>
              <a:ext uri="{FF2B5EF4-FFF2-40B4-BE49-F238E27FC236}">
                <a16:creationId xmlns:a16="http://schemas.microsoft.com/office/drawing/2014/main" id="{A3BC6982-048D-44B9-A823-2D5F79DC756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48390" y="564012"/>
            <a:ext cx="947998" cy="946230"/>
          </a:xfrm>
          <a:prstGeom prst="rect">
            <a:avLst/>
          </a:prstGeom>
        </p:spPr>
      </p:pic>
      <p:pic>
        <p:nvPicPr>
          <p:cNvPr id="15" name="reset">
            <a:extLst>
              <a:ext uri="{FF2B5EF4-FFF2-40B4-BE49-F238E27FC236}">
                <a16:creationId xmlns:a16="http://schemas.microsoft.com/office/drawing/2014/main" id="{9EB7A9C8-E929-4AEE-9140-B5CA2475632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674391" y="1497703"/>
            <a:ext cx="947998" cy="94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1723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4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4.81481E-6 L 0.06706 -0.08425 C 0.08099 -0.10347 0.10195 -0.11342 0.12396 -0.11342 C 0.14896 -0.11342 0.16901 -0.10347 0.18294 -0.08425 L 0.25 -4.81481E-6 " pathEditMode="relative" rAng="0" ptsTypes="AAAAA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567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animClr clrSpc="rgb" dir="cw">
                                      <p:cBhvr>
                                        <p:cTn id="57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8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12" grpId="0" animBg="1"/>
      <p:bldP spid="24" grpId="0" animBg="1"/>
      <p:bldP spid="2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3">
            <a:extLst>
              <a:ext uri="{FF2B5EF4-FFF2-40B4-BE49-F238E27FC236}">
                <a16:creationId xmlns:a16="http://schemas.microsoft.com/office/drawing/2014/main" id="{69FDA21F-807A-43B7-BC85-5101AD9A55C5}"/>
              </a:ext>
            </a:extLst>
          </p:cNvPr>
          <p:cNvSpPr txBox="1"/>
          <p:nvPr/>
        </p:nvSpPr>
        <p:spPr>
          <a:xfrm>
            <a:off x="9925583" y="5261544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茶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sp>
        <p:nvSpPr>
          <p:cNvPr id="22" name="TextBox 2">
            <a:extLst>
              <a:ext uri="{FF2B5EF4-FFF2-40B4-BE49-F238E27FC236}">
                <a16:creationId xmlns:a16="http://schemas.microsoft.com/office/drawing/2014/main" id="{9F177D63-4705-4A0C-9C5A-72D02122B36C}"/>
              </a:ext>
            </a:extLst>
          </p:cNvPr>
          <p:cNvSpPr txBox="1"/>
          <p:nvPr/>
        </p:nvSpPr>
        <p:spPr>
          <a:xfrm>
            <a:off x="4281505" y="5261544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花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A18FB8ED-6FA8-4771-BA49-7D48BF0A24E6}"/>
              </a:ext>
            </a:extLst>
          </p:cNvPr>
          <p:cNvSpPr txBox="1"/>
          <p:nvPr/>
        </p:nvSpPr>
        <p:spPr>
          <a:xfrm>
            <a:off x="7103502" y="5261544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草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pic>
        <p:nvPicPr>
          <p:cNvPr id="6" name="sign">
            <a:extLst>
              <a:ext uri="{FF2B5EF4-FFF2-40B4-BE49-F238E27FC236}">
                <a16:creationId xmlns:a16="http://schemas.microsoft.com/office/drawing/2014/main" id="{A458D2C4-5583-4895-BDBC-1870934DCF8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1029"/>
          <a:stretch/>
        </p:blipFill>
        <p:spPr>
          <a:xfrm>
            <a:off x="7744767" y="2684"/>
            <a:ext cx="2296767" cy="2480539"/>
          </a:xfrm>
          <a:prstGeom prst="rect">
            <a:avLst/>
          </a:prstGeom>
        </p:spPr>
      </p:pic>
      <p:pic>
        <p:nvPicPr>
          <p:cNvPr id="8" name="box1">
            <a:extLst>
              <a:ext uri="{FF2B5EF4-FFF2-40B4-BE49-F238E27FC236}">
                <a16:creationId xmlns:a16="http://schemas.microsoft.com/office/drawing/2014/main" id="{030C8FF4-CCB0-4AAD-AA08-CD486C4D1AB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55086" y="4582173"/>
            <a:ext cx="2327884" cy="196834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box2">
            <a:extLst>
              <a:ext uri="{FF2B5EF4-FFF2-40B4-BE49-F238E27FC236}">
                <a16:creationId xmlns:a16="http://schemas.microsoft.com/office/drawing/2014/main" id="{997440C3-1F44-463A-910F-BE938144327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33089" y="4582173"/>
            <a:ext cx="2327884" cy="196834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0" name="box3">
            <a:extLst>
              <a:ext uri="{FF2B5EF4-FFF2-40B4-BE49-F238E27FC236}">
                <a16:creationId xmlns:a16="http://schemas.microsoft.com/office/drawing/2014/main" id="{0F7913F2-B451-4144-858B-F717EC6EE40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77083" y="4582173"/>
            <a:ext cx="2328052" cy="196834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1" name="box L">
            <a:extLst>
              <a:ext uri="{FF2B5EF4-FFF2-40B4-BE49-F238E27FC236}">
                <a16:creationId xmlns:a16="http://schemas.microsoft.com/office/drawing/2014/main" id="{A22BA7BA-E330-4003-B5C0-34E3769197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60802" y="4550602"/>
            <a:ext cx="2093325" cy="199991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8" name="pig">
            <a:extLst>
              <a:ext uri="{FF2B5EF4-FFF2-40B4-BE49-F238E27FC236}">
                <a16:creationId xmlns:a16="http://schemas.microsoft.com/office/drawing/2014/main" id="{0B0AED39-06DF-4B4A-8328-1CDC13E1F00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02" y="2804954"/>
            <a:ext cx="1599380" cy="1967722"/>
          </a:xfrm>
          <a:prstGeom prst="rect">
            <a:avLst/>
          </a:prstGeom>
        </p:spPr>
      </p:pic>
      <p:sp>
        <p:nvSpPr>
          <p:cNvPr id="24" name="sign word">
            <a:extLst>
              <a:ext uri="{FF2B5EF4-FFF2-40B4-BE49-F238E27FC236}">
                <a16:creationId xmlns:a16="http://schemas.microsoft.com/office/drawing/2014/main" id="{3F8B0570-C35D-45AE-AE8C-0D5A15780B2D}"/>
              </a:ext>
            </a:extLst>
          </p:cNvPr>
          <p:cNvSpPr txBox="1"/>
          <p:nvPr/>
        </p:nvSpPr>
        <p:spPr>
          <a:xfrm>
            <a:off x="8377624" y="956244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草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pic>
        <p:nvPicPr>
          <p:cNvPr id="13" name="start button">
            <a:extLst>
              <a:ext uri="{FF2B5EF4-FFF2-40B4-BE49-F238E27FC236}">
                <a16:creationId xmlns:a16="http://schemas.microsoft.com/office/drawing/2014/main" id="{A3BC6982-048D-44B9-A823-2D5F79DC756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48390" y="564012"/>
            <a:ext cx="947998" cy="946230"/>
          </a:xfrm>
          <a:prstGeom prst="rect">
            <a:avLst/>
          </a:prstGeom>
        </p:spPr>
      </p:pic>
      <p:pic>
        <p:nvPicPr>
          <p:cNvPr id="15" name="reset">
            <a:extLst>
              <a:ext uri="{FF2B5EF4-FFF2-40B4-BE49-F238E27FC236}">
                <a16:creationId xmlns:a16="http://schemas.microsoft.com/office/drawing/2014/main" id="{9EB7A9C8-E929-4AEE-9140-B5CA2475632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674391" y="1497703"/>
            <a:ext cx="947998" cy="94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90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4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0.00047 L 0.12591 -0.08425 C 0.15208 -0.10347 0.19141 -0.11342 0.23281 -0.11342 C 0.27982 -0.11342 0.31745 -0.10347 0.34362 -0.08425 L 0.46966 0.00047 " pathEditMode="relative" rAng="0" ptsTypes="AAAAA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77" y="-56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animClr clrSpc="rgb" dir="cw">
                                      <p:cBhvr>
                                        <p:cTn id="57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8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12" grpId="0" animBg="1"/>
      <p:bldP spid="24" grpId="0" animBg="1"/>
      <p:bldP spid="2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3">
            <a:extLst>
              <a:ext uri="{FF2B5EF4-FFF2-40B4-BE49-F238E27FC236}">
                <a16:creationId xmlns:a16="http://schemas.microsoft.com/office/drawing/2014/main" id="{69FDA21F-807A-43B7-BC85-5101AD9A55C5}"/>
              </a:ext>
            </a:extLst>
          </p:cNvPr>
          <p:cNvSpPr txBox="1"/>
          <p:nvPr/>
        </p:nvSpPr>
        <p:spPr>
          <a:xfrm>
            <a:off x="7226535" y="5261544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草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sp>
        <p:nvSpPr>
          <p:cNvPr id="22" name="TextBox 2">
            <a:extLst>
              <a:ext uri="{FF2B5EF4-FFF2-40B4-BE49-F238E27FC236}">
                <a16:creationId xmlns:a16="http://schemas.microsoft.com/office/drawing/2014/main" id="{9F177D63-4705-4A0C-9C5A-72D02122B36C}"/>
              </a:ext>
            </a:extLst>
          </p:cNvPr>
          <p:cNvSpPr txBox="1"/>
          <p:nvPr/>
        </p:nvSpPr>
        <p:spPr>
          <a:xfrm>
            <a:off x="4300555" y="5261544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花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A18FB8ED-6FA8-4771-BA49-7D48BF0A24E6}"/>
              </a:ext>
            </a:extLst>
          </p:cNvPr>
          <p:cNvSpPr txBox="1"/>
          <p:nvPr/>
        </p:nvSpPr>
        <p:spPr>
          <a:xfrm>
            <a:off x="10152515" y="5261544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茶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pic>
        <p:nvPicPr>
          <p:cNvPr id="6" name="sign">
            <a:extLst>
              <a:ext uri="{FF2B5EF4-FFF2-40B4-BE49-F238E27FC236}">
                <a16:creationId xmlns:a16="http://schemas.microsoft.com/office/drawing/2014/main" id="{A458D2C4-5583-4895-BDBC-1870934DCF8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1029"/>
          <a:stretch/>
        </p:blipFill>
        <p:spPr>
          <a:xfrm>
            <a:off x="7744767" y="2684"/>
            <a:ext cx="2296767" cy="2480539"/>
          </a:xfrm>
          <a:prstGeom prst="rect">
            <a:avLst/>
          </a:prstGeom>
        </p:spPr>
      </p:pic>
      <p:pic>
        <p:nvPicPr>
          <p:cNvPr id="8" name="box1">
            <a:extLst>
              <a:ext uri="{FF2B5EF4-FFF2-40B4-BE49-F238E27FC236}">
                <a16:creationId xmlns:a16="http://schemas.microsoft.com/office/drawing/2014/main" id="{030C8FF4-CCB0-4AAD-AA08-CD486C4D1AB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04099" y="4585220"/>
            <a:ext cx="2327884" cy="196224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box2">
            <a:extLst>
              <a:ext uri="{FF2B5EF4-FFF2-40B4-BE49-F238E27FC236}">
                <a16:creationId xmlns:a16="http://schemas.microsoft.com/office/drawing/2014/main" id="{997440C3-1F44-463A-910F-BE938144327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2139" y="4582173"/>
            <a:ext cx="2327884" cy="196834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0" name="box3">
            <a:extLst>
              <a:ext uri="{FF2B5EF4-FFF2-40B4-BE49-F238E27FC236}">
                <a16:creationId xmlns:a16="http://schemas.microsoft.com/office/drawing/2014/main" id="{0F7913F2-B451-4144-858B-F717EC6EE40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78484" y="4582173"/>
            <a:ext cx="2327154" cy="196834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1" name="box L">
            <a:extLst>
              <a:ext uri="{FF2B5EF4-FFF2-40B4-BE49-F238E27FC236}">
                <a16:creationId xmlns:a16="http://schemas.microsoft.com/office/drawing/2014/main" id="{A22BA7BA-E330-4003-B5C0-34E3769197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60802" y="4550602"/>
            <a:ext cx="2093325" cy="199991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8" name="pig">
            <a:extLst>
              <a:ext uri="{FF2B5EF4-FFF2-40B4-BE49-F238E27FC236}">
                <a16:creationId xmlns:a16="http://schemas.microsoft.com/office/drawing/2014/main" id="{0B0AED39-06DF-4B4A-8328-1CDC13E1F00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02" y="2804954"/>
            <a:ext cx="1599380" cy="1967722"/>
          </a:xfrm>
          <a:prstGeom prst="rect">
            <a:avLst/>
          </a:prstGeom>
        </p:spPr>
      </p:pic>
      <p:sp>
        <p:nvSpPr>
          <p:cNvPr id="24" name="sign word">
            <a:extLst>
              <a:ext uri="{FF2B5EF4-FFF2-40B4-BE49-F238E27FC236}">
                <a16:creationId xmlns:a16="http://schemas.microsoft.com/office/drawing/2014/main" id="{3F8B0570-C35D-45AE-AE8C-0D5A15780B2D}"/>
              </a:ext>
            </a:extLst>
          </p:cNvPr>
          <p:cNvSpPr txBox="1"/>
          <p:nvPr/>
        </p:nvSpPr>
        <p:spPr>
          <a:xfrm>
            <a:off x="8377624" y="956244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茶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pic>
        <p:nvPicPr>
          <p:cNvPr id="13" name="start button">
            <a:extLst>
              <a:ext uri="{FF2B5EF4-FFF2-40B4-BE49-F238E27FC236}">
                <a16:creationId xmlns:a16="http://schemas.microsoft.com/office/drawing/2014/main" id="{A3BC6982-048D-44B9-A823-2D5F79DC756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48390" y="564012"/>
            <a:ext cx="947998" cy="946230"/>
          </a:xfrm>
          <a:prstGeom prst="rect">
            <a:avLst/>
          </a:prstGeom>
        </p:spPr>
      </p:pic>
      <p:pic>
        <p:nvPicPr>
          <p:cNvPr id="15" name="reset">
            <a:extLst>
              <a:ext uri="{FF2B5EF4-FFF2-40B4-BE49-F238E27FC236}">
                <a16:creationId xmlns:a16="http://schemas.microsoft.com/office/drawing/2014/main" id="{9EB7A9C8-E929-4AEE-9140-B5CA2475632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674391" y="1497703"/>
            <a:ext cx="947998" cy="94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19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4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0.00325 L 0.18659 -0.08356 C 0.22539 -0.10324 0.28373 -0.11342 0.34505 -0.11342 C 0.41471 -0.11342 0.47057 -0.10324 0.50938 -0.08356 L 0.69623 0.00325 " pathEditMode="relative" rAng="0" ptsTypes="AAAAA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805" y="-583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animClr clrSpc="rgb" dir="cw">
                                      <p:cBhvr>
                                        <p:cTn id="57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8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12" grpId="0" animBg="1"/>
      <p:bldP spid="24" grpId="0" animBg="1"/>
      <p:bldP spid="2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">
            <a:extLst>
              <a:ext uri="{FF2B5EF4-FFF2-40B4-BE49-F238E27FC236}">
                <a16:creationId xmlns:a16="http://schemas.microsoft.com/office/drawing/2014/main" id="{9F177D63-4705-4A0C-9C5A-72D02122B36C}"/>
              </a:ext>
            </a:extLst>
          </p:cNvPr>
          <p:cNvSpPr txBox="1"/>
          <p:nvPr/>
        </p:nvSpPr>
        <p:spPr>
          <a:xfrm>
            <a:off x="4703700" y="4993485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猴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sp>
        <p:nvSpPr>
          <p:cNvPr id="23" name="TextBox 3">
            <a:extLst>
              <a:ext uri="{FF2B5EF4-FFF2-40B4-BE49-F238E27FC236}">
                <a16:creationId xmlns:a16="http://schemas.microsoft.com/office/drawing/2014/main" id="{69FDA21F-807A-43B7-BC85-5101AD9A55C5}"/>
              </a:ext>
            </a:extLst>
          </p:cNvPr>
          <p:cNvSpPr txBox="1"/>
          <p:nvPr/>
        </p:nvSpPr>
        <p:spPr>
          <a:xfrm>
            <a:off x="6918305" y="4997229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猫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A18FB8ED-6FA8-4771-BA49-7D48BF0A24E6}"/>
              </a:ext>
            </a:extLst>
          </p:cNvPr>
          <p:cNvSpPr txBox="1"/>
          <p:nvPr/>
        </p:nvSpPr>
        <p:spPr>
          <a:xfrm>
            <a:off x="9087675" y="4993485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狗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pic>
        <p:nvPicPr>
          <p:cNvPr id="6" name="sign">
            <a:extLst>
              <a:ext uri="{FF2B5EF4-FFF2-40B4-BE49-F238E27FC236}">
                <a16:creationId xmlns:a16="http://schemas.microsoft.com/office/drawing/2014/main" id="{A458D2C4-5583-4895-BDBC-1870934DCF8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" b="1014"/>
          <a:stretch/>
        </p:blipFill>
        <p:spPr>
          <a:xfrm>
            <a:off x="4581849" y="41649"/>
            <a:ext cx="2851981" cy="3263900"/>
          </a:xfrm>
          <a:prstGeom prst="rect">
            <a:avLst/>
          </a:prstGeom>
        </p:spPr>
      </p:pic>
      <p:sp>
        <p:nvSpPr>
          <p:cNvPr id="24" name="sign word">
            <a:extLst>
              <a:ext uri="{FF2B5EF4-FFF2-40B4-BE49-F238E27FC236}">
                <a16:creationId xmlns:a16="http://schemas.microsoft.com/office/drawing/2014/main" id="{3F8B0570-C35D-45AE-AE8C-0D5A15780B2D}"/>
              </a:ext>
            </a:extLst>
          </p:cNvPr>
          <p:cNvSpPr txBox="1"/>
          <p:nvPr/>
        </p:nvSpPr>
        <p:spPr>
          <a:xfrm>
            <a:off x="5471127" y="1902474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狗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EE4A8E-B6F1-4146-A04E-A0FD1849B63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0"/>
            <a:ext cx="12192000" cy="6464300"/>
          </a:xfrm>
          <a:prstGeom prst="rect">
            <a:avLst/>
          </a:prstGeom>
        </p:spPr>
      </p:pic>
      <p:pic>
        <p:nvPicPr>
          <p:cNvPr id="13" name="start button">
            <a:extLst>
              <a:ext uri="{FF2B5EF4-FFF2-40B4-BE49-F238E27FC236}">
                <a16:creationId xmlns:a16="http://schemas.microsoft.com/office/drawing/2014/main" id="{A3BC6982-048D-44B9-A823-2D5F79DC756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94358" y="1982877"/>
            <a:ext cx="947998" cy="946230"/>
          </a:xfrm>
          <a:prstGeom prst="rect">
            <a:avLst/>
          </a:prstGeom>
        </p:spPr>
      </p:pic>
      <p:pic>
        <p:nvPicPr>
          <p:cNvPr id="15" name="reset">
            <a:extLst>
              <a:ext uri="{FF2B5EF4-FFF2-40B4-BE49-F238E27FC236}">
                <a16:creationId xmlns:a16="http://schemas.microsoft.com/office/drawing/2014/main" id="{9EB7A9C8-E929-4AEE-9140-B5CA247563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73323" y="1970938"/>
            <a:ext cx="943623" cy="942818"/>
          </a:xfrm>
          <a:prstGeom prst="rect">
            <a:avLst/>
          </a:prstGeom>
        </p:spPr>
      </p:pic>
      <p:pic>
        <p:nvPicPr>
          <p:cNvPr id="8" name="box1">
            <a:extLst>
              <a:ext uri="{FF2B5EF4-FFF2-40B4-BE49-F238E27FC236}">
                <a16:creationId xmlns:a16="http://schemas.microsoft.com/office/drawing/2014/main" id="{030C8FF4-CCB0-4AAD-AA08-CD486C4D1AB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87807" y="4622460"/>
            <a:ext cx="2030789" cy="171181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0" name="box3">
            <a:extLst>
              <a:ext uri="{FF2B5EF4-FFF2-40B4-BE49-F238E27FC236}">
                <a16:creationId xmlns:a16="http://schemas.microsoft.com/office/drawing/2014/main" id="{0F7913F2-B451-4144-858B-F717EC6EE40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20243" y="4619662"/>
            <a:ext cx="2027173" cy="171461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box2">
            <a:extLst>
              <a:ext uri="{FF2B5EF4-FFF2-40B4-BE49-F238E27FC236}">
                <a16:creationId xmlns:a16="http://schemas.microsoft.com/office/drawing/2014/main" id="{997440C3-1F44-463A-910F-BE938144327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55356" y="4615918"/>
            <a:ext cx="2024500" cy="171181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1" name="box L">
            <a:extLst>
              <a:ext uri="{FF2B5EF4-FFF2-40B4-BE49-F238E27FC236}">
                <a16:creationId xmlns:a16="http://schemas.microsoft.com/office/drawing/2014/main" id="{A22BA7BA-E330-4003-B5C0-34E3769197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804085" y="4460114"/>
            <a:ext cx="1981200" cy="189279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8" name="pig">
            <a:extLst>
              <a:ext uri="{FF2B5EF4-FFF2-40B4-BE49-F238E27FC236}">
                <a16:creationId xmlns:a16="http://schemas.microsoft.com/office/drawing/2014/main" id="{0B0AED39-06DF-4B4A-8328-1CDC13E1F00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80200" y="2757329"/>
            <a:ext cx="1234550" cy="196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22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4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14948 -0.0838 C 0.1806 -0.10278 0.22748 -0.1125 0.27657 -0.1125 C 0.33243 -0.1125 0.37722 -0.10278 0.40834 -0.0838 L 0.55821 -3.7037E-7 " pathEditMode="relative" rAng="0" ptsTypes="AAAAA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04" y="-562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animClr clrSpc="rgb" dir="cw">
                                      <p:cBhvr>
                                        <p:cTn id="57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8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12" grpId="0" animBg="1"/>
      <p:bldP spid="24" grpId="0" animBg="1"/>
      <p:bldP spid="2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">
            <a:extLst>
              <a:ext uri="{FF2B5EF4-FFF2-40B4-BE49-F238E27FC236}">
                <a16:creationId xmlns:a16="http://schemas.microsoft.com/office/drawing/2014/main" id="{9F177D63-4705-4A0C-9C5A-72D02122B36C}"/>
              </a:ext>
            </a:extLst>
          </p:cNvPr>
          <p:cNvSpPr txBox="1"/>
          <p:nvPr/>
        </p:nvSpPr>
        <p:spPr>
          <a:xfrm>
            <a:off x="4703700" y="4993485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猴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sp>
        <p:nvSpPr>
          <p:cNvPr id="23" name="TextBox 3">
            <a:extLst>
              <a:ext uri="{FF2B5EF4-FFF2-40B4-BE49-F238E27FC236}">
                <a16:creationId xmlns:a16="http://schemas.microsoft.com/office/drawing/2014/main" id="{69FDA21F-807A-43B7-BC85-5101AD9A55C5}"/>
              </a:ext>
            </a:extLst>
          </p:cNvPr>
          <p:cNvSpPr txBox="1"/>
          <p:nvPr/>
        </p:nvSpPr>
        <p:spPr>
          <a:xfrm>
            <a:off x="9123353" y="4993485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狮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A18FB8ED-6FA8-4771-BA49-7D48BF0A24E6}"/>
              </a:ext>
            </a:extLst>
          </p:cNvPr>
          <p:cNvSpPr txBox="1"/>
          <p:nvPr/>
        </p:nvSpPr>
        <p:spPr>
          <a:xfrm>
            <a:off x="6937047" y="4997525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猫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pic>
        <p:nvPicPr>
          <p:cNvPr id="6" name="sign">
            <a:extLst>
              <a:ext uri="{FF2B5EF4-FFF2-40B4-BE49-F238E27FC236}">
                <a16:creationId xmlns:a16="http://schemas.microsoft.com/office/drawing/2014/main" id="{A458D2C4-5583-4895-BDBC-1870934DCF8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" b="1014"/>
          <a:stretch/>
        </p:blipFill>
        <p:spPr>
          <a:xfrm>
            <a:off x="4581849" y="41649"/>
            <a:ext cx="2851981" cy="3263900"/>
          </a:xfrm>
          <a:prstGeom prst="rect">
            <a:avLst/>
          </a:prstGeom>
        </p:spPr>
      </p:pic>
      <p:sp>
        <p:nvSpPr>
          <p:cNvPr id="24" name="sign word">
            <a:extLst>
              <a:ext uri="{FF2B5EF4-FFF2-40B4-BE49-F238E27FC236}">
                <a16:creationId xmlns:a16="http://schemas.microsoft.com/office/drawing/2014/main" id="{3F8B0570-C35D-45AE-AE8C-0D5A15780B2D}"/>
              </a:ext>
            </a:extLst>
          </p:cNvPr>
          <p:cNvSpPr txBox="1"/>
          <p:nvPr/>
        </p:nvSpPr>
        <p:spPr>
          <a:xfrm>
            <a:off x="5471127" y="1902474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猫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EE4A8E-B6F1-4146-A04E-A0FD1849B63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0"/>
            <a:ext cx="12192000" cy="6464300"/>
          </a:xfrm>
          <a:prstGeom prst="rect">
            <a:avLst/>
          </a:prstGeom>
        </p:spPr>
      </p:pic>
      <p:pic>
        <p:nvPicPr>
          <p:cNvPr id="13" name="start button">
            <a:extLst>
              <a:ext uri="{FF2B5EF4-FFF2-40B4-BE49-F238E27FC236}">
                <a16:creationId xmlns:a16="http://schemas.microsoft.com/office/drawing/2014/main" id="{A3BC6982-048D-44B9-A823-2D5F79DC756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94358" y="1982877"/>
            <a:ext cx="947998" cy="946230"/>
          </a:xfrm>
          <a:prstGeom prst="rect">
            <a:avLst/>
          </a:prstGeom>
        </p:spPr>
      </p:pic>
      <p:pic>
        <p:nvPicPr>
          <p:cNvPr id="15" name="reset">
            <a:extLst>
              <a:ext uri="{FF2B5EF4-FFF2-40B4-BE49-F238E27FC236}">
                <a16:creationId xmlns:a16="http://schemas.microsoft.com/office/drawing/2014/main" id="{9EB7A9C8-E929-4AEE-9140-B5CA247563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73323" y="1982877"/>
            <a:ext cx="947998" cy="947189"/>
          </a:xfrm>
          <a:prstGeom prst="rect">
            <a:avLst/>
          </a:prstGeom>
        </p:spPr>
      </p:pic>
      <p:pic>
        <p:nvPicPr>
          <p:cNvPr id="8" name="box1">
            <a:extLst>
              <a:ext uri="{FF2B5EF4-FFF2-40B4-BE49-F238E27FC236}">
                <a16:creationId xmlns:a16="http://schemas.microsoft.com/office/drawing/2014/main" id="{030C8FF4-CCB0-4AAD-AA08-CD486C4D1AB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43269" y="4626500"/>
            <a:ext cx="2018609" cy="171181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0" name="box3">
            <a:extLst>
              <a:ext uri="{FF2B5EF4-FFF2-40B4-BE49-F238E27FC236}">
                <a16:creationId xmlns:a16="http://schemas.microsoft.com/office/drawing/2014/main" id="{0F7913F2-B451-4144-858B-F717EC6EE40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27923" y="4615918"/>
            <a:ext cx="2021908" cy="171461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box2">
            <a:extLst>
              <a:ext uri="{FF2B5EF4-FFF2-40B4-BE49-F238E27FC236}">
                <a16:creationId xmlns:a16="http://schemas.microsoft.com/office/drawing/2014/main" id="{997440C3-1F44-463A-910F-BE938144327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55356" y="4615918"/>
            <a:ext cx="2024500" cy="171181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1" name="box L">
            <a:extLst>
              <a:ext uri="{FF2B5EF4-FFF2-40B4-BE49-F238E27FC236}">
                <a16:creationId xmlns:a16="http://schemas.microsoft.com/office/drawing/2014/main" id="{A22BA7BA-E330-4003-B5C0-34E3769197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804085" y="4460114"/>
            <a:ext cx="1981200" cy="189279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8" name="pig">
            <a:extLst>
              <a:ext uri="{FF2B5EF4-FFF2-40B4-BE49-F238E27FC236}">
                <a16:creationId xmlns:a16="http://schemas.microsoft.com/office/drawing/2014/main" id="{0B0AED39-06DF-4B4A-8328-1CDC13E1F00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80200" y="2757329"/>
            <a:ext cx="1234550" cy="196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50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4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532 L 0.0974 -0.08518 C 0.11771 -0.10324 0.14818 -0.1125 0.18021 -0.1125 C 0.21667 -0.1125 0.24584 -0.10324 0.26615 -0.08518 L 0.36394 -0.00532 " pathEditMode="relative" rAng="0" ptsTypes="AAAAA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90" y="-537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animClr clrSpc="rgb" dir="cw">
                                      <p:cBhvr>
                                        <p:cTn id="57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8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12" grpId="0" animBg="1"/>
      <p:bldP spid="24" grpId="0" animBg="1"/>
      <p:bldP spid="2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">
            <a:extLst>
              <a:ext uri="{FF2B5EF4-FFF2-40B4-BE49-F238E27FC236}">
                <a16:creationId xmlns:a16="http://schemas.microsoft.com/office/drawing/2014/main" id="{9F177D63-4705-4A0C-9C5A-72D02122B36C}"/>
              </a:ext>
            </a:extLst>
          </p:cNvPr>
          <p:cNvSpPr txBox="1"/>
          <p:nvPr/>
        </p:nvSpPr>
        <p:spPr>
          <a:xfrm>
            <a:off x="6887038" y="4991560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狗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sp>
        <p:nvSpPr>
          <p:cNvPr id="23" name="TextBox 3">
            <a:extLst>
              <a:ext uri="{FF2B5EF4-FFF2-40B4-BE49-F238E27FC236}">
                <a16:creationId xmlns:a16="http://schemas.microsoft.com/office/drawing/2014/main" id="{69FDA21F-807A-43B7-BC85-5101AD9A55C5}"/>
              </a:ext>
            </a:extLst>
          </p:cNvPr>
          <p:cNvSpPr txBox="1"/>
          <p:nvPr/>
        </p:nvSpPr>
        <p:spPr>
          <a:xfrm>
            <a:off x="9123353" y="4993485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猫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A18FB8ED-6FA8-4771-BA49-7D48BF0A24E6}"/>
              </a:ext>
            </a:extLst>
          </p:cNvPr>
          <p:cNvSpPr txBox="1"/>
          <p:nvPr/>
        </p:nvSpPr>
        <p:spPr>
          <a:xfrm>
            <a:off x="4745797" y="4977278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猴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pic>
        <p:nvPicPr>
          <p:cNvPr id="6" name="sign">
            <a:extLst>
              <a:ext uri="{FF2B5EF4-FFF2-40B4-BE49-F238E27FC236}">
                <a16:creationId xmlns:a16="http://schemas.microsoft.com/office/drawing/2014/main" id="{A458D2C4-5583-4895-BDBC-1870934DCF8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" b="1014"/>
          <a:stretch/>
        </p:blipFill>
        <p:spPr>
          <a:xfrm>
            <a:off x="4581849" y="41649"/>
            <a:ext cx="2851981" cy="3263900"/>
          </a:xfrm>
          <a:prstGeom prst="rect">
            <a:avLst/>
          </a:prstGeom>
        </p:spPr>
      </p:pic>
      <p:sp>
        <p:nvSpPr>
          <p:cNvPr id="24" name="sign word">
            <a:extLst>
              <a:ext uri="{FF2B5EF4-FFF2-40B4-BE49-F238E27FC236}">
                <a16:creationId xmlns:a16="http://schemas.microsoft.com/office/drawing/2014/main" id="{3F8B0570-C35D-45AE-AE8C-0D5A15780B2D}"/>
              </a:ext>
            </a:extLst>
          </p:cNvPr>
          <p:cNvSpPr txBox="1"/>
          <p:nvPr/>
        </p:nvSpPr>
        <p:spPr>
          <a:xfrm>
            <a:off x="5471127" y="1902474"/>
            <a:ext cx="1031051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FZKai-Z03S" panose="03000509000000000000" pitchFamily="65" charset="-122"/>
                <a:ea typeface="FZKai-Z03S" panose="03000509000000000000" pitchFamily="65" charset="-122"/>
              </a:rPr>
              <a:t>猴</a:t>
            </a:r>
            <a:endParaRPr lang="en-MY" sz="6600" dirty="0">
              <a:latin typeface="FZKai-Z03S" panose="03000509000000000000" pitchFamily="65" charset="-122"/>
              <a:ea typeface="FZKai-Z03S" panose="03000509000000000000" pitchFamily="65" charset="-122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EE4A8E-B6F1-4146-A04E-A0FD1849B63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0"/>
            <a:ext cx="12192000" cy="6464300"/>
          </a:xfrm>
          <a:prstGeom prst="rect">
            <a:avLst/>
          </a:prstGeom>
        </p:spPr>
      </p:pic>
      <p:pic>
        <p:nvPicPr>
          <p:cNvPr id="13" name="start button">
            <a:extLst>
              <a:ext uri="{FF2B5EF4-FFF2-40B4-BE49-F238E27FC236}">
                <a16:creationId xmlns:a16="http://schemas.microsoft.com/office/drawing/2014/main" id="{A3BC6982-048D-44B9-A823-2D5F79DC756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94358" y="1982877"/>
            <a:ext cx="947998" cy="946230"/>
          </a:xfrm>
          <a:prstGeom prst="rect">
            <a:avLst/>
          </a:prstGeom>
        </p:spPr>
      </p:pic>
      <p:pic>
        <p:nvPicPr>
          <p:cNvPr id="15" name="reset">
            <a:extLst>
              <a:ext uri="{FF2B5EF4-FFF2-40B4-BE49-F238E27FC236}">
                <a16:creationId xmlns:a16="http://schemas.microsoft.com/office/drawing/2014/main" id="{9EB7A9C8-E929-4AEE-9140-B5CA247563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73323" y="1982877"/>
            <a:ext cx="947998" cy="947189"/>
          </a:xfrm>
          <a:prstGeom prst="rect">
            <a:avLst/>
          </a:prstGeom>
        </p:spPr>
      </p:pic>
      <p:pic>
        <p:nvPicPr>
          <p:cNvPr id="8" name="box1">
            <a:extLst>
              <a:ext uri="{FF2B5EF4-FFF2-40B4-BE49-F238E27FC236}">
                <a16:creationId xmlns:a16="http://schemas.microsoft.com/office/drawing/2014/main" id="{030C8FF4-CCB0-4AAD-AA08-CD486C4D1AB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52019" y="4608476"/>
            <a:ext cx="2018609" cy="170736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0" name="box3">
            <a:extLst>
              <a:ext uri="{FF2B5EF4-FFF2-40B4-BE49-F238E27FC236}">
                <a16:creationId xmlns:a16="http://schemas.microsoft.com/office/drawing/2014/main" id="{0F7913F2-B451-4144-858B-F717EC6EE40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27923" y="4615918"/>
            <a:ext cx="2021908" cy="171461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box2">
            <a:extLst>
              <a:ext uri="{FF2B5EF4-FFF2-40B4-BE49-F238E27FC236}">
                <a16:creationId xmlns:a16="http://schemas.microsoft.com/office/drawing/2014/main" id="{997440C3-1F44-463A-910F-BE938144327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39416" y="4613993"/>
            <a:ext cx="2023055" cy="171181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1" name="box L">
            <a:extLst>
              <a:ext uri="{FF2B5EF4-FFF2-40B4-BE49-F238E27FC236}">
                <a16:creationId xmlns:a16="http://schemas.microsoft.com/office/drawing/2014/main" id="{A22BA7BA-E330-4003-B5C0-34E3769197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804085" y="4460114"/>
            <a:ext cx="1981200" cy="189279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8" name="pig">
            <a:extLst>
              <a:ext uri="{FF2B5EF4-FFF2-40B4-BE49-F238E27FC236}">
                <a16:creationId xmlns:a16="http://schemas.microsoft.com/office/drawing/2014/main" id="{0B0AED39-06DF-4B4A-8328-1CDC13E1F00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80200" y="2757329"/>
            <a:ext cx="1234550" cy="196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67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4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0.05417 -0.08889 C 0.0655 -0.10879 0.08256 -0.11898 0.10039 -0.11898 C 0.12071 -0.11898 0.13698 -0.10879 0.14831 -0.08889 L 0.20287 -1.85185E-6 " pathEditMode="relative" rAng="0" ptsTypes="AAAAA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43" y="-594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animClr clrSpc="rgb" dir="cw">
                                      <p:cBhvr>
                                        <p:cTn id="57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8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50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12" grpId="0" animBg="1"/>
      <p:bldP spid="24" grpId="0" animBg="1"/>
      <p:bldP spid="24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24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FZKai-Z03S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KIEN HOOI TAN</dc:creator>
  <cp:lastModifiedBy>KIEN HOOI TAN</cp:lastModifiedBy>
  <cp:revision>7</cp:revision>
  <dcterms:created xsi:type="dcterms:W3CDTF">2021-12-27T13:14:53Z</dcterms:created>
  <dcterms:modified xsi:type="dcterms:W3CDTF">2021-12-28T05:04:11Z</dcterms:modified>
</cp:coreProperties>
</file>